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62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2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666/digital_ha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1" y="2499742"/>
            <a:ext cx="7772400" cy="1102519"/>
          </a:xfrm>
        </p:spPr>
        <p:txBody>
          <a:bodyPr/>
          <a:lstStyle/>
          <a:p>
            <a:r>
              <a:rPr lang="ru-RU" dirty="0" smtClean="0"/>
              <a:t>Здравоохранение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75856" y="4486275"/>
            <a:ext cx="6400800" cy="131445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tx1"/>
                </a:solidFill>
              </a:rPr>
              <a:t>Разработчик</a:t>
            </a:r>
            <a:r>
              <a:rPr lang="en-US" sz="3600" dirty="0" smtClean="0">
                <a:solidFill>
                  <a:schemeClr val="tx1"/>
                </a:solidFill>
              </a:rPr>
              <a:t>: NNB-TEAM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sei66\Desktop\Cifra_hack\image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0538"/>
            <a:ext cx="914399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6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sei66\Desktop\Cifra_hack\images\web\Web 1920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" y="-11460"/>
            <a:ext cx="9164373" cy="51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sei66\Desktop\Cifra_hack\images\web\Web 1920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"/>
            <a:ext cx="9137207" cy="513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sei66\Desktop\Cifra_hack\images\web\Web 1920 – 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ei66\Desktop\Cifra_hack\images\mobilePhoto\iPhone 6-7-8 Plus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95" y="140652"/>
            <a:ext cx="2719829" cy="48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ei66\Desktop\Cifra_hack\images\mobilePhoto\iPhone 6-7-8 Plus – 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6382"/>
            <a:ext cx="2736304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ei66\Desktop\Cifra_hack\images\mobilePhoto\iPhone 6-7-8 Plus – 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980"/>
            <a:ext cx="2736304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3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Help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362"/>
            <a:ext cx="9169531" cy="51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Обращение в службу спасения за минимальное количество шагов.</a:t>
            </a:r>
          </a:p>
          <a:p>
            <a:r>
              <a:rPr lang="ru-RU" dirty="0" smtClean="0"/>
              <a:t>Возможность опросить пострадавшего находящегося в тяжелом состоянии.</a:t>
            </a:r>
          </a:p>
          <a:p>
            <a:r>
              <a:rPr lang="ru-RU" dirty="0" smtClean="0"/>
              <a:t>Оповещение доверенных лиц и ближайших к пострадавшему людей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Отслеживание машин экстренных служб на карте.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6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03498"/>
            <a:ext cx="8229600" cy="85725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9702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https://github.com/sei666/digital_hack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1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221600"/>
            <a:ext cx="8229600" cy="3394472"/>
          </a:xfrm>
        </p:spPr>
        <p:txBody>
          <a:bodyPr>
            <a:norm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ru-RU" dirty="0" smtClean="0">
                <a:latin typeface="Geometria" panose="020B0503020204020204" pitchFamily="34" charset="0"/>
              </a:rPr>
              <a:t>	При </a:t>
            </a:r>
            <a:r>
              <a:rPr lang="ru-RU" dirty="0">
                <a:latin typeface="Geometria" panose="020B0503020204020204" pitchFamily="34" charset="0"/>
              </a:rPr>
              <a:t>внезапном недомогании каждая секунда имеет значение. Человек, оказавшийся в ситуации, опасной для жизни, должен иметь возможность оповестить об этом соответствующие службы и близких, родных, максимально быстро.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5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753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Данная проблема </a:t>
            </a:r>
            <a:r>
              <a:rPr lang="ru-RU" sz="3600" dirty="0"/>
              <a:t>решаются при помощи предлагаемого нами сервиса: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437625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Приложение позволяет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smtClean="0"/>
              <a:t>максимально </a:t>
            </a:r>
            <a:r>
              <a:rPr lang="ru-RU" dirty="0" smtClean="0"/>
              <a:t>быстро вызвать помощь пострадавшему.</a:t>
            </a:r>
          </a:p>
          <a:p>
            <a:r>
              <a:rPr lang="ru-RU" dirty="0" smtClean="0"/>
              <a:t>оповестить доверенные лица</a:t>
            </a:r>
            <a:endParaRPr lang="ru-RU" dirty="0"/>
          </a:p>
          <a:p>
            <a:r>
              <a:rPr lang="ru-RU" dirty="0" smtClean="0"/>
              <a:t>оповестить ближайших людей(по желанию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7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Нововведения</a:t>
            </a:r>
            <a:r>
              <a:rPr lang="en-US" dirty="0" smtClean="0"/>
              <a:t> </a:t>
            </a:r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Использование </a:t>
            </a:r>
            <a:r>
              <a:rPr lang="ru-RU" dirty="0" err="1" smtClean="0"/>
              <a:t>виджета</a:t>
            </a:r>
            <a:r>
              <a:rPr lang="ru-RU" dirty="0" smtClean="0"/>
              <a:t> для быстрого вызова экстренной службы. </a:t>
            </a:r>
          </a:p>
          <a:p>
            <a:r>
              <a:rPr lang="ru-RU" dirty="0" smtClean="0"/>
              <a:t>Запуск таймера автоматического дозвона и возможность его отмены</a:t>
            </a:r>
          </a:p>
          <a:p>
            <a:r>
              <a:rPr lang="ru-RU" dirty="0" smtClean="0"/>
              <a:t>Запись голоса до установления связи и отправка записи оператору вместе с </a:t>
            </a:r>
            <a:r>
              <a:rPr lang="ru-RU" dirty="0" err="1" smtClean="0"/>
              <a:t>геоданными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Возможность отвечать оператору при помощи кнопок ДА\НЕТ, при отсутствии возможности говорить у пострадавшего.</a:t>
            </a:r>
          </a:p>
        </p:txBody>
      </p:sp>
    </p:spTree>
    <p:extLst>
      <p:ext uri="{BB962C8B-B14F-4D97-AF65-F5344CB8AC3E}">
        <p14:creationId xmlns:p14="http://schemas.microsoft.com/office/powerpoint/2010/main" val="25088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Нововведения часть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Отслеживание назначенных машин экстренных служб на карте</a:t>
            </a:r>
          </a:p>
          <a:p>
            <a:r>
              <a:rPr lang="ru-RU" dirty="0" smtClean="0"/>
              <a:t>Возможность вызова конкретной </a:t>
            </a:r>
            <a:r>
              <a:rPr lang="ru-RU" dirty="0" smtClean="0"/>
              <a:t>службы(</a:t>
            </a:r>
            <a:r>
              <a:rPr lang="ru-RU" dirty="0" smtClean="0"/>
              <a:t>Полиция</a:t>
            </a:r>
            <a:r>
              <a:rPr lang="ru-RU" dirty="0" smtClean="0"/>
              <a:t>, Пожарные, Скорая помощь)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062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ei66\Desktop\Cifra_hack\images\mobilePhoto\iPhone 6-7-8 Plus – 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486"/>
            <a:ext cx="2653200" cy="47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i66\Desktop\Cifra_hack\images\mobilePhoto\iPhone 6-7-8 Plus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4841"/>
            <a:ext cx="2498979" cy="44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i66\Desktop\Cifra_hack\images\mobilePhoto\iPhone 6-7-8 Plus –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3" y="334841"/>
            <a:ext cx="2498981" cy="44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ei66\Desktop\Cifra_hack\images\mobilePhoto\iPhone 6-7-8 Plus –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44908"/>
            <a:ext cx="2493316" cy="44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i66\Desktop\Cifra_hack\images\mobilePhoto\iPhone 6-7-8 Plus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9479"/>
            <a:ext cx="2736304" cy="48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ei66\Desktop\Cifra_hack\images\web\Web 1920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" y="3647"/>
            <a:ext cx="9137519" cy="51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140</Words>
  <Application>Microsoft Office PowerPoint</Application>
  <PresentationFormat>Экран (16:9)</PresentationFormat>
  <Paragraphs>24</Paragraphs>
  <Slides>16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Здравоохранение</vt:lpstr>
      <vt:lpstr>Проблема</vt:lpstr>
      <vt:lpstr>Данная проблема решаются при помощи предлагаемого нами сервиса: </vt:lpstr>
      <vt:lpstr>Нововведения часть 1</vt:lpstr>
      <vt:lpstr>Нововведения часть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Преимущества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Дряев</dc:creator>
  <cp:lastModifiedBy>Михаил Дряев</cp:lastModifiedBy>
  <cp:revision>22</cp:revision>
  <dcterms:created xsi:type="dcterms:W3CDTF">2019-07-27T14:50:35Z</dcterms:created>
  <dcterms:modified xsi:type="dcterms:W3CDTF">2019-07-28T11:58:44Z</dcterms:modified>
</cp:coreProperties>
</file>